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19" r:id="rId4"/>
    <p:sldId id="1501" r:id="rId5"/>
    <p:sldId id="1533" r:id="rId6"/>
    <p:sldId id="1534" r:id="rId7"/>
    <p:sldId id="1535" r:id="rId8"/>
    <p:sldId id="1536" r:id="rId9"/>
    <p:sldId id="1537" r:id="rId10"/>
    <p:sldId id="1538" r:id="rId11"/>
    <p:sldId id="1520" r:id="rId12"/>
    <p:sldId id="1539" r:id="rId13"/>
    <p:sldId id="1543" r:id="rId14"/>
    <p:sldId id="1540" r:id="rId15"/>
    <p:sldId id="1541" r:id="rId16"/>
    <p:sldId id="1544" r:id="rId17"/>
    <p:sldId id="1545" r:id="rId18"/>
    <p:sldId id="1542" r:id="rId19"/>
    <p:sldId id="1546" r:id="rId20"/>
    <p:sldId id="1550" r:id="rId21"/>
    <p:sldId id="1547" r:id="rId22"/>
    <p:sldId id="1548" r:id="rId23"/>
    <p:sldId id="1549" r:id="rId24"/>
    <p:sldId id="1551" r:id="rId2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60996-9D4D-416B-8C5F-A9501CF82EF8}" v="211" dt="2022-05-14T17:41:21.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9" d="100"/>
          <a:sy n="89" d="100"/>
        </p:scale>
        <p:origin x="27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0B60996-9D4D-416B-8C5F-A9501CF82EF8}"/>
    <pc:docChg chg="undo custSel addSld delSld modSld sldOrd">
      <pc:chgData name="Ed Godfrey" userId="61aa7c48ee0e3db0" providerId="LiveId" clId="{40B60996-9D4D-416B-8C5F-A9501CF82EF8}" dt="2022-05-14T17:41:31.247" v="918" actId="47"/>
      <pc:docMkLst>
        <pc:docMk/>
      </pc:docMkLst>
      <pc:sldChg chg="modSp mod">
        <pc:chgData name="Ed Godfrey" userId="61aa7c48ee0e3db0" providerId="LiveId" clId="{40B60996-9D4D-416B-8C5F-A9501CF82EF8}" dt="2022-05-14T16:49:18.222" v="12" actId="20577"/>
        <pc:sldMkLst>
          <pc:docMk/>
          <pc:sldMk cId="1259847495" sldId="963"/>
        </pc:sldMkLst>
        <pc:spChg chg="mod">
          <ac:chgData name="Ed Godfrey" userId="61aa7c48ee0e3db0" providerId="LiveId" clId="{40B60996-9D4D-416B-8C5F-A9501CF82EF8}" dt="2022-05-14T16:49:09.052" v="2" actId="255"/>
          <ac:spMkLst>
            <pc:docMk/>
            <pc:sldMk cId="1259847495" sldId="963"/>
            <ac:spMk id="2" creationId="{F08A2007-B9E6-48A8-9E5E-C98EDFD53C8F}"/>
          </ac:spMkLst>
        </pc:spChg>
        <pc:spChg chg="mod">
          <ac:chgData name="Ed Godfrey" userId="61aa7c48ee0e3db0" providerId="LiveId" clId="{40B60996-9D4D-416B-8C5F-A9501CF82EF8}" dt="2022-05-14T16:49:18.222" v="12" actId="20577"/>
          <ac:spMkLst>
            <pc:docMk/>
            <pc:sldMk cId="1259847495" sldId="963"/>
            <ac:spMk id="3" creationId="{F6C638D0-C884-48CF-BE26-27EEF100FAF2}"/>
          </ac:spMkLst>
        </pc:spChg>
      </pc:sldChg>
      <pc:sldChg chg="del">
        <pc:chgData name="Ed Godfrey" userId="61aa7c48ee0e3db0" providerId="LiveId" clId="{40B60996-9D4D-416B-8C5F-A9501CF82EF8}" dt="2022-05-14T16:49:21.298" v="13" actId="47"/>
        <pc:sldMkLst>
          <pc:docMk/>
          <pc:sldMk cId="3755161424" sldId="1493"/>
        </pc:sldMkLst>
      </pc:sldChg>
      <pc:sldChg chg="del">
        <pc:chgData name="Ed Godfrey" userId="61aa7c48ee0e3db0" providerId="LiveId" clId="{40B60996-9D4D-416B-8C5F-A9501CF82EF8}" dt="2022-05-14T16:51:50.448" v="98" actId="47"/>
        <pc:sldMkLst>
          <pc:docMk/>
          <pc:sldMk cId="2246733750" sldId="1494"/>
        </pc:sldMkLst>
      </pc:sldChg>
      <pc:sldChg chg="addSp modSp mod modAnim">
        <pc:chgData name="Ed Godfrey" userId="61aa7c48ee0e3db0" providerId="LiveId" clId="{40B60996-9D4D-416B-8C5F-A9501CF82EF8}" dt="2022-05-14T16:55:41.493" v="287"/>
        <pc:sldMkLst>
          <pc:docMk/>
          <pc:sldMk cId="3766801357" sldId="1501"/>
        </pc:sldMkLst>
        <pc:spChg chg="mod">
          <ac:chgData name="Ed Godfrey" userId="61aa7c48ee0e3db0" providerId="LiveId" clId="{40B60996-9D4D-416B-8C5F-A9501CF82EF8}" dt="2022-05-14T16:54:14.871" v="232" actId="255"/>
          <ac:spMkLst>
            <pc:docMk/>
            <pc:sldMk cId="3766801357" sldId="1501"/>
            <ac:spMk id="2" creationId="{F08A2007-B9E6-48A8-9E5E-C98EDFD53C8F}"/>
          </ac:spMkLst>
        </pc:spChg>
        <pc:spChg chg="mod">
          <ac:chgData name="Ed Godfrey" userId="61aa7c48ee0e3db0" providerId="LiveId" clId="{40B60996-9D4D-416B-8C5F-A9501CF82EF8}" dt="2022-05-14T16:52:53.977" v="119" actId="11"/>
          <ac:spMkLst>
            <pc:docMk/>
            <pc:sldMk cId="3766801357" sldId="1501"/>
            <ac:spMk id="3" creationId="{F6C638D0-C884-48CF-BE26-27EEF100FAF2}"/>
          </ac:spMkLst>
        </pc:spChg>
        <pc:spChg chg="add mod">
          <ac:chgData name="Ed Godfrey" userId="61aa7c48ee0e3db0" providerId="LiveId" clId="{40B60996-9D4D-416B-8C5F-A9501CF82EF8}" dt="2022-05-14T16:54:30.674" v="260" actId="115"/>
          <ac:spMkLst>
            <pc:docMk/>
            <pc:sldMk cId="3766801357" sldId="1501"/>
            <ac:spMk id="4" creationId="{3E6A5582-1A77-7185-9CEE-07AA9DC33365}"/>
          </ac:spMkLst>
        </pc:spChg>
      </pc:sldChg>
      <pc:sldChg chg="del">
        <pc:chgData name="Ed Godfrey" userId="61aa7c48ee0e3db0" providerId="LiveId" clId="{40B60996-9D4D-416B-8C5F-A9501CF82EF8}" dt="2022-05-14T16:49:21.999" v="14" actId="47"/>
        <pc:sldMkLst>
          <pc:docMk/>
          <pc:sldMk cId="957251654" sldId="1518"/>
        </pc:sldMkLst>
      </pc:sldChg>
      <pc:sldChg chg="modSp mod ord modAnim">
        <pc:chgData name="Ed Godfrey" userId="61aa7c48ee0e3db0" providerId="LiveId" clId="{40B60996-9D4D-416B-8C5F-A9501CF82EF8}" dt="2022-05-14T16:50:52.367" v="97"/>
        <pc:sldMkLst>
          <pc:docMk/>
          <pc:sldMk cId="2181625832" sldId="1519"/>
        </pc:sldMkLst>
        <pc:spChg chg="mod">
          <ac:chgData name="Ed Godfrey" userId="61aa7c48ee0e3db0" providerId="LiveId" clId="{40B60996-9D4D-416B-8C5F-A9501CF82EF8}" dt="2022-05-14T16:49:46.788" v="67" actId="20577"/>
          <ac:spMkLst>
            <pc:docMk/>
            <pc:sldMk cId="2181625832" sldId="1519"/>
            <ac:spMk id="2" creationId="{F08A2007-B9E6-48A8-9E5E-C98EDFD53C8F}"/>
          </ac:spMkLst>
        </pc:spChg>
        <pc:spChg chg="mod">
          <ac:chgData name="Ed Godfrey" userId="61aa7c48ee0e3db0" providerId="LiveId" clId="{40B60996-9D4D-416B-8C5F-A9501CF82EF8}" dt="2022-05-14T16:50:28.955" v="92" actId="20577"/>
          <ac:spMkLst>
            <pc:docMk/>
            <pc:sldMk cId="2181625832" sldId="1519"/>
            <ac:spMk id="3" creationId="{F6C638D0-C884-48CF-BE26-27EEF100FAF2}"/>
          </ac:spMkLst>
        </pc:spChg>
      </pc:sldChg>
      <pc:sldChg chg="modSp mod">
        <pc:chgData name="Ed Godfrey" userId="61aa7c48ee0e3db0" providerId="LiveId" clId="{40B60996-9D4D-416B-8C5F-A9501CF82EF8}" dt="2022-05-14T17:25:07.059" v="512" actId="313"/>
        <pc:sldMkLst>
          <pc:docMk/>
          <pc:sldMk cId="2964406237" sldId="1520"/>
        </pc:sldMkLst>
        <pc:spChg chg="mod">
          <ac:chgData name="Ed Godfrey" userId="61aa7c48ee0e3db0" providerId="LiveId" clId="{40B60996-9D4D-416B-8C5F-A9501CF82EF8}" dt="2022-05-14T17:24:53.319" v="470" actId="255"/>
          <ac:spMkLst>
            <pc:docMk/>
            <pc:sldMk cId="2964406237" sldId="1520"/>
            <ac:spMk id="2" creationId="{F08A2007-B9E6-48A8-9E5E-C98EDFD53C8F}"/>
          </ac:spMkLst>
        </pc:spChg>
        <pc:spChg chg="mod">
          <ac:chgData name="Ed Godfrey" userId="61aa7c48ee0e3db0" providerId="LiveId" clId="{40B60996-9D4D-416B-8C5F-A9501CF82EF8}" dt="2022-05-14T17:25:07.059" v="512" actId="313"/>
          <ac:spMkLst>
            <pc:docMk/>
            <pc:sldMk cId="2964406237" sldId="1520"/>
            <ac:spMk id="3" creationId="{F6C638D0-C884-48CF-BE26-27EEF100FAF2}"/>
          </ac:spMkLst>
        </pc:spChg>
      </pc:sldChg>
      <pc:sldChg chg="del">
        <pc:chgData name="Ed Godfrey" userId="61aa7c48ee0e3db0" providerId="LiveId" clId="{40B60996-9D4D-416B-8C5F-A9501CF82EF8}" dt="2022-05-14T17:41:24.306" v="908" actId="47"/>
        <pc:sldMkLst>
          <pc:docMk/>
          <pc:sldMk cId="3724537135" sldId="1521"/>
        </pc:sldMkLst>
      </pc:sldChg>
      <pc:sldChg chg="del">
        <pc:chgData name="Ed Godfrey" userId="61aa7c48ee0e3db0" providerId="LiveId" clId="{40B60996-9D4D-416B-8C5F-A9501CF82EF8}" dt="2022-05-14T17:41:24.686" v="909" actId="47"/>
        <pc:sldMkLst>
          <pc:docMk/>
          <pc:sldMk cId="3507937435" sldId="1522"/>
        </pc:sldMkLst>
      </pc:sldChg>
      <pc:sldChg chg="del">
        <pc:chgData name="Ed Godfrey" userId="61aa7c48ee0e3db0" providerId="LiveId" clId="{40B60996-9D4D-416B-8C5F-A9501CF82EF8}" dt="2022-05-14T17:41:25.152" v="910" actId="47"/>
        <pc:sldMkLst>
          <pc:docMk/>
          <pc:sldMk cId="2423612681" sldId="1523"/>
        </pc:sldMkLst>
      </pc:sldChg>
      <pc:sldChg chg="del">
        <pc:chgData name="Ed Godfrey" userId="61aa7c48ee0e3db0" providerId="LiveId" clId="{40B60996-9D4D-416B-8C5F-A9501CF82EF8}" dt="2022-05-14T17:41:25.621" v="911" actId="47"/>
        <pc:sldMkLst>
          <pc:docMk/>
          <pc:sldMk cId="3164183019" sldId="1524"/>
        </pc:sldMkLst>
      </pc:sldChg>
      <pc:sldChg chg="del">
        <pc:chgData name="Ed Godfrey" userId="61aa7c48ee0e3db0" providerId="LiveId" clId="{40B60996-9D4D-416B-8C5F-A9501CF82EF8}" dt="2022-05-14T17:41:26.191" v="912" actId="47"/>
        <pc:sldMkLst>
          <pc:docMk/>
          <pc:sldMk cId="476170408" sldId="1525"/>
        </pc:sldMkLst>
      </pc:sldChg>
      <pc:sldChg chg="del">
        <pc:chgData name="Ed Godfrey" userId="61aa7c48ee0e3db0" providerId="LiveId" clId="{40B60996-9D4D-416B-8C5F-A9501CF82EF8}" dt="2022-05-14T17:41:26.780" v="913" actId="47"/>
        <pc:sldMkLst>
          <pc:docMk/>
          <pc:sldMk cId="2371117945" sldId="1526"/>
        </pc:sldMkLst>
      </pc:sldChg>
      <pc:sldChg chg="del">
        <pc:chgData name="Ed Godfrey" userId="61aa7c48ee0e3db0" providerId="LiveId" clId="{40B60996-9D4D-416B-8C5F-A9501CF82EF8}" dt="2022-05-14T17:41:28.892" v="914" actId="47"/>
        <pc:sldMkLst>
          <pc:docMk/>
          <pc:sldMk cId="1815832044" sldId="1527"/>
        </pc:sldMkLst>
      </pc:sldChg>
      <pc:sldChg chg="del">
        <pc:chgData name="Ed Godfrey" userId="61aa7c48ee0e3db0" providerId="LiveId" clId="{40B60996-9D4D-416B-8C5F-A9501CF82EF8}" dt="2022-05-14T17:41:29.397" v="915" actId="47"/>
        <pc:sldMkLst>
          <pc:docMk/>
          <pc:sldMk cId="686313662" sldId="1528"/>
        </pc:sldMkLst>
      </pc:sldChg>
      <pc:sldChg chg="del">
        <pc:chgData name="Ed Godfrey" userId="61aa7c48ee0e3db0" providerId="LiveId" clId="{40B60996-9D4D-416B-8C5F-A9501CF82EF8}" dt="2022-05-14T17:41:29.916" v="916" actId="47"/>
        <pc:sldMkLst>
          <pc:docMk/>
          <pc:sldMk cId="1705656149" sldId="1530"/>
        </pc:sldMkLst>
      </pc:sldChg>
      <pc:sldChg chg="del">
        <pc:chgData name="Ed Godfrey" userId="61aa7c48ee0e3db0" providerId="LiveId" clId="{40B60996-9D4D-416B-8C5F-A9501CF82EF8}" dt="2022-05-14T17:41:30.438" v="917" actId="47"/>
        <pc:sldMkLst>
          <pc:docMk/>
          <pc:sldMk cId="301815270" sldId="1531"/>
        </pc:sldMkLst>
      </pc:sldChg>
      <pc:sldChg chg="del">
        <pc:chgData name="Ed Godfrey" userId="61aa7c48ee0e3db0" providerId="LiveId" clId="{40B60996-9D4D-416B-8C5F-A9501CF82EF8}" dt="2022-05-14T17:41:31.247" v="918" actId="47"/>
        <pc:sldMkLst>
          <pc:docMk/>
          <pc:sldMk cId="3324935264" sldId="1532"/>
        </pc:sldMkLst>
      </pc:sldChg>
      <pc:sldChg chg="addSp modSp add mod modAnim">
        <pc:chgData name="Ed Godfrey" userId="61aa7c48ee0e3db0" providerId="LiveId" clId="{40B60996-9D4D-416B-8C5F-A9501CF82EF8}" dt="2022-05-14T17:01:35.291" v="422" actId="115"/>
        <pc:sldMkLst>
          <pc:docMk/>
          <pc:sldMk cId="2581339491" sldId="1533"/>
        </pc:sldMkLst>
        <pc:spChg chg="mod">
          <ac:chgData name="Ed Godfrey" userId="61aa7c48ee0e3db0" providerId="LiveId" clId="{40B60996-9D4D-416B-8C5F-A9501CF82EF8}" dt="2022-05-14T17:01:31.339" v="420" actId="115"/>
          <ac:spMkLst>
            <pc:docMk/>
            <pc:sldMk cId="2581339491" sldId="1533"/>
            <ac:spMk id="2" creationId="{F08A2007-B9E6-48A8-9E5E-C98EDFD53C8F}"/>
          </ac:spMkLst>
        </pc:spChg>
        <pc:spChg chg="mod">
          <ac:chgData name="Ed Godfrey" userId="61aa7c48ee0e3db0" providerId="LiveId" clId="{40B60996-9D4D-416B-8C5F-A9501CF82EF8}" dt="2022-05-14T16:59:41.764" v="324" actId="20577"/>
          <ac:spMkLst>
            <pc:docMk/>
            <pc:sldMk cId="2581339491" sldId="1533"/>
            <ac:spMk id="3" creationId="{F6C638D0-C884-48CF-BE26-27EEF100FAF2}"/>
          </ac:spMkLst>
        </pc:spChg>
        <pc:spChg chg="add mod">
          <ac:chgData name="Ed Godfrey" userId="61aa7c48ee0e3db0" providerId="LiveId" clId="{40B60996-9D4D-416B-8C5F-A9501CF82EF8}" dt="2022-05-14T17:01:35.291" v="422" actId="115"/>
          <ac:spMkLst>
            <pc:docMk/>
            <pc:sldMk cId="2581339491" sldId="1533"/>
            <ac:spMk id="4" creationId="{71C3FE62-7A79-AC27-6E64-2731F6286C6B}"/>
          </ac:spMkLst>
        </pc:spChg>
      </pc:sldChg>
      <pc:sldChg chg="modSp add mod">
        <pc:chgData name="Ed Godfrey" userId="61aa7c48ee0e3db0" providerId="LiveId" clId="{40B60996-9D4D-416B-8C5F-A9501CF82EF8}" dt="2022-05-14T17:01:22.288" v="416" actId="115"/>
        <pc:sldMkLst>
          <pc:docMk/>
          <pc:sldMk cId="3918051337" sldId="1534"/>
        </pc:sldMkLst>
        <pc:spChg chg="mod">
          <ac:chgData name="Ed Godfrey" userId="61aa7c48ee0e3db0" providerId="LiveId" clId="{40B60996-9D4D-416B-8C5F-A9501CF82EF8}" dt="2022-05-14T17:01:22.288" v="416" actId="115"/>
          <ac:spMkLst>
            <pc:docMk/>
            <pc:sldMk cId="3918051337" sldId="1534"/>
            <ac:spMk id="2" creationId="{F08A2007-B9E6-48A8-9E5E-C98EDFD53C8F}"/>
          </ac:spMkLst>
        </pc:spChg>
        <pc:spChg chg="mod">
          <ac:chgData name="Ed Godfrey" userId="61aa7c48ee0e3db0" providerId="LiveId" clId="{40B60996-9D4D-416B-8C5F-A9501CF82EF8}" dt="2022-05-14T17:01:18.392" v="414" actId="20577"/>
          <ac:spMkLst>
            <pc:docMk/>
            <pc:sldMk cId="3918051337" sldId="1534"/>
            <ac:spMk id="3" creationId="{F6C638D0-C884-48CF-BE26-27EEF100FAF2}"/>
          </ac:spMkLst>
        </pc:spChg>
      </pc:sldChg>
      <pc:sldChg chg="modSp add mod">
        <pc:chgData name="Ed Godfrey" userId="61aa7c48ee0e3db0" providerId="LiveId" clId="{40B60996-9D4D-416B-8C5F-A9501CF82EF8}" dt="2022-05-14T17:13:42.902" v="434" actId="113"/>
        <pc:sldMkLst>
          <pc:docMk/>
          <pc:sldMk cId="565467585" sldId="1535"/>
        </pc:sldMkLst>
        <pc:spChg chg="mod">
          <ac:chgData name="Ed Godfrey" userId="61aa7c48ee0e3db0" providerId="LiveId" clId="{40B60996-9D4D-416B-8C5F-A9501CF82EF8}" dt="2022-05-14T17:13:42.902" v="434" actId="113"/>
          <ac:spMkLst>
            <pc:docMk/>
            <pc:sldMk cId="565467585" sldId="1535"/>
            <ac:spMk id="2" creationId="{F08A2007-B9E6-48A8-9E5E-C98EDFD53C8F}"/>
          </ac:spMkLst>
        </pc:spChg>
        <pc:spChg chg="mod">
          <ac:chgData name="Ed Godfrey" userId="61aa7c48ee0e3db0" providerId="LiveId" clId="{40B60996-9D4D-416B-8C5F-A9501CF82EF8}" dt="2022-05-14T17:13:32.529" v="430" actId="6549"/>
          <ac:spMkLst>
            <pc:docMk/>
            <pc:sldMk cId="565467585" sldId="1535"/>
            <ac:spMk id="3" creationId="{F6C638D0-C884-48CF-BE26-27EEF100FAF2}"/>
          </ac:spMkLst>
        </pc:spChg>
      </pc:sldChg>
      <pc:sldChg chg="modSp add mod">
        <pc:chgData name="Ed Godfrey" userId="61aa7c48ee0e3db0" providerId="LiveId" clId="{40B60996-9D4D-416B-8C5F-A9501CF82EF8}" dt="2022-05-14T17:14:33.373" v="442" actId="115"/>
        <pc:sldMkLst>
          <pc:docMk/>
          <pc:sldMk cId="4072408175" sldId="1536"/>
        </pc:sldMkLst>
        <pc:spChg chg="mod">
          <ac:chgData name="Ed Godfrey" userId="61aa7c48ee0e3db0" providerId="LiveId" clId="{40B60996-9D4D-416B-8C5F-A9501CF82EF8}" dt="2022-05-14T17:14:33.373" v="442" actId="115"/>
          <ac:spMkLst>
            <pc:docMk/>
            <pc:sldMk cId="4072408175" sldId="1536"/>
            <ac:spMk id="2" creationId="{F08A2007-B9E6-48A8-9E5E-C98EDFD53C8F}"/>
          </ac:spMkLst>
        </pc:spChg>
        <pc:spChg chg="mod">
          <ac:chgData name="Ed Godfrey" userId="61aa7c48ee0e3db0" providerId="LiveId" clId="{40B60996-9D4D-416B-8C5F-A9501CF82EF8}" dt="2022-05-14T17:14:24.743" v="438" actId="20577"/>
          <ac:spMkLst>
            <pc:docMk/>
            <pc:sldMk cId="4072408175" sldId="1536"/>
            <ac:spMk id="3" creationId="{F6C638D0-C884-48CF-BE26-27EEF100FAF2}"/>
          </ac:spMkLst>
        </pc:spChg>
      </pc:sldChg>
      <pc:sldChg chg="modSp add mod">
        <pc:chgData name="Ed Godfrey" userId="61aa7c48ee0e3db0" providerId="LiveId" clId="{40B60996-9D4D-416B-8C5F-A9501CF82EF8}" dt="2022-05-14T17:15:43.747" v="458" actId="5793"/>
        <pc:sldMkLst>
          <pc:docMk/>
          <pc:sldMk cId="2954302139" sldId="1537"/>
        </pc:sldMkLst>
        <pc:spChg chg="mod">
          <ac:chgData name="Ed Godfrey" userId="61aa7c48ee0e3db0" providerId="LiveId" clId="{40B60996-9D4D-416B-8C5F-A9501CF82EF8}" dt="2022-05-14T17:15:43.747" v="458" actId="5793"/>
          <ac:spMkLst>
            <pc:docMk/>
            <pc:sldMk cId="2954302139" sldId="1537"/>
            <ac:spMk id="2" creationId="{F08A2007-B9E6-48A8-9E5E-C98EDFD53C8F}"/>
          </ac:spMkLst>
        </pc:spChg>
        <pc:spChg chg="mod">
          <ac:chgData name="Ed Godfrey" userId="61aa7c48ee0e3db0" providerId="LiveId" clId="{40B60996-9D4D-416B-8C5F-A9501CF82EF8}" dt="2022-05-14T17:15:40.461" v="454" actId="20577"/>
          <ac:spMkLst>
            <pc:docMk/>
            <pc:sldMk cId="2954302139" sldId="1537"/>
            <ac:spMk id="3" creationId="{F6C638D0-C884-48CF-BE26-27EEF100FAF2}"/>
          </ac:spMkLst>
        </pc:spChg>
      </pc:sldChg>
      <pc:sldChg chg="modSp add mod">
        <pc:chgData name="Ed Godfrey" userId="61aa7c48ee0e3db0" providerId="LiveId" clId="{40B60996-9D4D-416B-8C5F-A9501CF82EF8}" dt="2022-05-14T17:23:48.207" v="468" actId="115"/>
        <pc:sldMkLst>
          <pc:docMk/>
          <pc:sldMk cId="971059563" sldId="1538"/>
        </pc:sldMkLst>
        <pc:spChg chg="mod">
          <ac:chgData name="Ed Godfrey" userId="61aa7c48ee0e3db0" providerId="LiveId" clId="{40B60996-9D4D-416B-8C5F-A9501CF82EF8}" dt="2022-05-14T17:23:48.207" v="468" actId="115"/>
          <ac:spMkLst>
            <pc:docMk/>
            <pc:sldMk cId="971059563" sldId="1538"/>
            <ac:spMk id="2" creationId="{F08A2007-B9E6-48A8-9E5E-C98EDFD53C8F}"/>
          </ac:spMkLst>
        </pc:spChg>
        <pc:spChg chg="mod">
          <ac:chgData name="Ed Godfrey" userId="61aa7c48ee0e3db0" providerId="LiveId" clId="{40B60996-9D4D-416B-8C5F-A9501CF82EF8}" dt="2022-05-14T17:16:13.360" v="464" actId="20577"/>
          <ac:spMkLst>
            <pc:docMk/>
            <pc:sldMk cId="971059563" sldId="1538"/>
            <ac:spMk id="3" creationId="{F6C638D0-C884-48CF-BE26-27EEF100FAF2}"/>
          </ac:spMkLst>
        </pc:spChg>
      </pc:sldChg>
      <pc:sldChg chg="addSp modSp add mod modAnim">
        <pc:chgData name="Ed Godfrey" userId="61aa7c48ee0e3db0" providerId="LiveId" clId="{40B60996-9D4D-416B-8C5F-A9501CF82EF8}" dt="2022-05-14T17:27:41.029" v="631"/>
        <pc:sldMkLst>
          <pc:docMk/>
          <pc:sldMk cId="3826010512" sldId="1539"/>
        </pc:sldMkLst>
        <pc:spChg chg="mod">
          <ac:chgData name="Ed Godfrey" userId="61aa7c48ee0e3db0" providerId="LiveId" clId="{40B60996-9D4D-416B-8C5F-A9501CF82EF8}" dt="2022-05-14T17:27:14.831" v="594" actId="20577"/>
          <ac:spMkLst>
            <pc:docMk/>
            <pc:sldMk cId="3826010512" sldId="1539"/>
            <ac:spMk id="2" creationId="{F08A2007-B9E6-48A8-9E5E-C98EDFD53C8F}"/>
          </ac:spMkLst>
        </pc:spChg>
        <pc:spChg chg="mod">
          <ac:chgData name="Ed Godfrey" userId="61aa7c48ee0e3db0" providerId="LiveId" clId="{40B60996-9D4D-416B-8C5F-A9501CF82EF8}" dt="2022-05-14T17:27:22.067" v="610" actId="20577"/>
          <ac:spMkLst>
            <pc:docMk/>
            <pc:sldMk cId="3826010512" sldId="1539"/>
            <ac:spMk id="3" creationId="{F6C638D0-C884-48CF-BE26-27EEF100FAF2}"/>
          </ac:spMkLst>
        </pc:spChg>
        <pc:spChg chg="add mod">
          <ac:chgData name="Ed Godfrey" userId="61aa7c48ee0e3db0" providerId="LiveId" clId="{40B60996-9D4D-416B-8C5F-A9501CF82EF8}" dt="2022-05-14T17:27:11.326" v="591" actId="20577"/>
          <ac:spMkLst>
            <pc:docMk/>
            <pc:sldMk cId="3826010512" sldId="1539"/>
            <ac:spMk id="4" creationId="{05EF69AB-D438-F1CE-1184-62A5878B2AEF}"/>
          </ac:spMkLst>
        </pc:spChg>
      </pc:sldChg>
      <pc:sldChg chg="modSp add">
        <pc:chgData name="Ed Godfrey" userId="61aa7c48ee0e3db0" providerId="LiveId" clId="{40B60996-9D4D-416B-8C5F-A9501CF82EF8}" dt="2022-05-14T17:29:08.310" v="668" actId="20577"/>
        <pc:sldMkLst>
          <pc:docMk/>
          <pc:sldMk cId="2886329971" sldId="1540"/>
        </pc:sldMkLst>
        <pc:spChg chg="mod">
          <ac:chgData name="Ed Godfrey" userId="61aa7c48ee0e3db0" providerId="LiveId" clId="{40B60996-9D4D-416B-8C5F-A9501CF82EF8}" dt="2022-05-14T17:28:56.664" v="635" actId="123"/>
          <ac:spMkLst>
            <pc:docMk/>
            <pc:sldMk cId="2886329971" sldId="1540"/>
            <ac:spMk id="2" creationId="{F08A2007-B9E6-48A8-9E5E-C98EDFD53C8F}"/>
          </ac:spMkLst>
        </pc:spChg>
        <pc:spChg chg="mod">
          <ac:chgData name="Ed Godfrey" userId="61aa7c48ee0e3db0" providerId="LiveId" clId="{40B60996-9D4D-416B-8C5F-A9501CF82EF8}" dt="2022-05-14T17:29:08.310" v="668" actId="20577"/>
          <ac:spMkLst>
            <pc:docMk/>
            <pc:sldMk cId="2886329971" sldId="1540"/>
            <ac:spMk id="3" creationId="{F6C638D0-C884-48CF-BE26-27EEF100FAF2}"/>
          </ac:spMkLst>
        </pc:spChg>
      </pc:sldChg>
      <pc:sldChg chg="addSp modSp add mod ord modAnim">
        <pc:chgData name="Ed Godfrey" userId="61aa7c48ee0e3db0" providerId="LiveId" clId="{40B60996-9D4D-416B-8C5F-A9501CF82EF8}" dt="2022-05-14T17:35:35.777" v="801"/>
        <pc:sldMkLst>
          <pc:docMk/>
          <pc:sldMk cId="1688678462" sldId="1541"/>
        </pc:sldMkLst>
        <pc:spChg chg="mod">
          <ac:chgData name="Ed Godfrey" userId="61aa7c48ee0e3db0" providerId="LiveId" clId="{40B60996-9D4D-416B-8C5F-A9501CF82EF8}" dt="2022-05-14T17:31:12.682" v="689" actId="115"/>
          <ac:spMkLst>
            <pc:docMk/>
            <pc:sldMk cId="1688678462" sldId="1541"/>
            <ac:spMk id="2" creationId="{F08A2007-B9E6-48A8-9E5E-C98EDFD53C8F}"/>
          </ac:spMkLst>
        </pc:spChg>
        <pc:spChg chg="add mod">
          <ac:chgData name="Ed Godfrey" userId="61aa7c48ee0e3db0" providerId="LiveId" clId="{40B60996-9D4D-416B-8C5F-A9501CF82EF8}" dt="2022-05-14T17:31:50.166" v="761" actId="255"/>
          <ac:spMkLst>
            <pc:docMk/>
            <pc:sldMk cId="1688678462" sldId="1541"/>
            <ac:spMk id="4" creationId="{6628CAAD-6960-CA31-2F5B-D32E6421F3FE}"/>
          </ac:spMkLst>
        </pc:spChg>
      </pc:sldChg>
      <pc:sldChg chg="modSp add mod">
        <pc:chgData name="Ed Godfrey" userId="61aa7c48ee0e3db0" providerId="LiveId" clId="{40B60996-9D4D-416B-8C5F-A9501CF82EF8}" dt="2022-05-14T17:36:56.271" v="827" actId="20577"/>
        <pc:sldMkLst>
          <pc:docMk/>
          <pc:sldMk cId="1382322191" sldId="1542"/>
        </pc:sldMkLst>
        <pc:spChg chg="mod">
          <ac:chgData name="Ed Godfrey" userId="61aa7c48ee0e3db0" providerId="LiveId" clId="{40B60996-9D4D-416B-8C5F-A9501CF82EF8}" dt="2022-05-14T17:36:50.641" v="813" actId="115"/>
          <ac:spMkLst>
            <pc:docMk/>
            <pc:sldMk cId="1382322191" sldId="1542"/>
            <ac:spMk id="2" creationId="{F08A2007-B9E6-48A8-9E5E-C98EDFD53C8F}"/>
          </ac:spMkLst>
        </pc:spChg>
        <pc:spChg chg="mod">
          <ac:chgData name="Ed Godfrey" userId="61aa7c48ee0e3db0" providerId="LiveId" clId="{40B60996-9D4D-416B-8C5F-A9501CF82EF8}" dt="2022-05-14T17:36:56.271" v="827" actId="20577"/>
          <ac:spMkLst>
            <pc:docMk/>
            <pc:sldMk cId="1382322191" sldId="1542"/>
            <ac:spMk id="3" creationId="{F6C638D0-C884-48CF-BE26-27EEF100FAF2}"/>
          </ac:spMkLst>
        </pc:spChg>
      </pc:sldChg>
      <pc:sldChg chg="add">
        <pc:chgData name="Ed Godfrey" userId="61aa7c48ee0e3db0" providerId="LiveId" clId="{40B60996-9D4D-416B-8C5F-A9501CF82EF8}" dt="2022-05-14T17:28:33.778" v="632"/>
        <pc:sldMkLst>
          <pc:docMk/>
          <pc:sldMk cId="1647895596" sldId="1543"/>
        </pc:sldMkLst>
      </pc:sldChg>
      <pc:sldChg chg="add">
        <pc:chgData name="Ed Godfrey" userId="61aa7c48ee0e3db0" providerId="LiveId" clId="{40B60996-9D4D-416B-8C5F-A9501CF82EF8}" dt="2022-05-14T17:32:42.599" v="796"/>
        <pc:sldMkLst>
          <pc:docMk/>
          <pc:sldMk cId="1298428209" sldId="1544"/>
        </pc:sldMkLst>
      </pc:sldChg>
      <pc:sldChg chg="add modAnim">
        <pc:chgData name="Ed Godfrey" userId="61aa7c48ee0e3db0" providerId="LiveId" clId="{40B60996-9D4D-416B-8C5F-A9501CF82EF8}" dt="2022-05-14T17:34:48.233" v="799"/>
        <pc:sldMkLst>
          <pc:docMk/>
          <pc:sldMk cId="1523951578" sldId="1545"/>
        </pc:sldMkLst>
      </pc:sldChg>
      <pc:sldChg chg="modSp add mod">
        <pc:chgData name="Ed Godfrey" userId="61aa7c48ee0e3db0" providerId="LiveId" clId="{40B60996-9D4D-416B-8C5F-A9501CF82EF8}" dt="2022-05-14T17:37:42.559" v="844" actId="255"/>
        <pc:sldMkLst>
          <pc:docMk/>
          <pc:sldMk cId="3206309676" sldId="1546"/>
        </pc:sldMkLst>
        <pc:spChg chg="mod">
          <ac:chgData name="Ed Godfrey" userId="61aa7c48ee0e3db0" providerId="LiveId" clId="{40B60996-9D4D-416B-8C5F-A9501CF82EF8}" dt="2022-05-14T17:37:42.559" v="844" actId="255"/>
          <ac:spMkLst>
            <pc:docMk/>
            <pc:sldMk cId="3206309676" sldId="1546"/>
            <ac:spMk id="2" creationId="{F08A2007-B9E6-48A8-9E5E-C98EDFD53C8F}"/>
          </ac:spMkLst>
        </pc:spChg>
        <pc:spChg chg="mod">
          <ac:chgData name="Ed Godfrey" userId="61aa7c48ee0e3db0" providerId="LiveId" clId="{40B60996-9D4D-416B-8C5F-A9501CF82EF8}" dt="2022-05-14T17:37:34.720" v="843" actId="6549"/>
          <ac:spMkLst>
            <pc:docMk/>
            <pc:sldMk cId="3206309676" sldId="1546"/>
            <ac:spMk id="3" creationId="{F6C638D0-C884-48CF-BE26-27EEF100FAF2}"/>
          </ac:spMkLst>
        </pc:spChg>
      </pc:sldChg>
      <pc:sldChg chg="modSp add mod">
        <pc:chgData name="Ed Godfrey" userId="61aa7c48ee0e3db0" providerId="LiveId" clId="{40B60996-9D4D-416B-8C5F-A9501CF82EF8}" dt="2022-05-14T17:39:11.996" v="859" actId="20577"/>
        <pc:sldMkLst>
          <pc:docMk/>
          <pc:sldMk cId="2733667246" sldId="1547"/>
        </pc:sldMkLst>
        <pc:spChg chg="mod">
          <ac:chgData name="Ed Godfrey" userId="61aa7c48ee0e3db0" providerId="LiveId" clId="{40B60996-9D4D-416B-8C5F-A9501CF82EF8}" dt="2022-05-14T17:39:07.860" v="848" actId="255"/>
          <ac:spMkLst>
            <pc:docMk/>
            <pc:sldMk cId="2733667246" sldId="1547"/>
            <ac:spMk id="2" creationId="{F08A2007-B9E6-48A8-9E5E-C98EDFD53C8F}"/>
          </ac:spMkLst>
        </pc:spChg>
        <pc:spChg chg="mod">
          <ac:chgData name="Ed Godfrey" userId="61aa7c48ee0e3db0" providerId="LiveId" clId="{40B60996-9D4D-416B-8C5F-A9501CF82EF8}" dt="2022-05-14T17:39:11.996" v="859" actId="20577"/>
          <ac:spMkLst>
            <pc:docMk/>
            <pc:sldMk cId="2733667246" sldId="1547"/>
            <ac:spMk id="3" creationId="{F6C638D0-C884-48CF-BE26-27EEF100FAF2}"/>
          </ac:spMkLst>
        </pc:spChg>
      </pc:sldChg>
      <pc:sldChg chg="modSp add mod">
        <pc:chgData name="Ed Godfrey" userId="61aa7c48ee0e3db0" providerId="LiveId" clId="{40B60996-9D4D-416B-8C5F-A9501CF82EF8}" dt="2022-05-14T17:39:54.934" v="890" actId="20577"/>
        <pc:sldMkLst>
          <pc:docMk/>
          <pc:sldMk cId="1760501366" sldId="1548"/>
        </pc:sldMkLst>
        <pc:spChg chg="mod">
          <ac:chgData name="Ed Godfrey" userId="61aa7c48ee0e3db0" providerId="LiveId" clId="{40B60996-9D4D-416B-8C5F-A9501CF82EF8}" dt="2022-05-14T17:39:43.141" v="861" actId="255"/>
          <ac:spMkLst>
            <pc:docMk/>
            <pc:sldMk cId="1760501366" sldId="1548"/>
            <ac:spMk id="2" creationId="{F08A2007-B9E6-48A8-9E5E-C98EDFD53C8F}"/>
          </ac:spMkLst>
        </pc:spChg>
        <pc:spChg chg="mod">
          <ac:chgData name="Ed Godfrey" userId="61aa7c48ee0e3db0" providerId="LiveId" clId="{40B60996-9D4D-416B-8C5F-A9501CF82EF8}" dt="2022-05-14T17:39:54.934" v="890" actId="20577"/>
          <ac:spMkLst>
            <pc:docMk/>
            <pc:sldMk cId="1760501366" sldId="1548"/>
            <ac:spMk id="3" creationId="{F6C638D0-C884-48CF-BE26-27EEF100FAF2}"/>
          </ac:spMkLst>
        </pc:spChg>
      </pc:sldChg>
      <pc:sldChg chg="modSp add mod">
        <pc:chgData name="Ed Godfrey" userId="61aa7c48ee0e3db0" providerId="LiveId" clId="{40B60996-9D4D-416B-8C5F-A9501CF82EF8}" dt="2022-05-14T17:40:58.184" v="906" actId="20577"/>
        <pc:sldMkLst>
          <pc:docMk/>
          <pc:sldMk cId="2340258300" sldId="1549"/>
        </pc:sldMkLst>
        <pc:spChg chg="mod">
          <ac:chgData name="Ed Godfrey" userId="61aa7c48ee0e3db0" providerId="LiveId" clId="{40B60996-9D4D-416B-8C5F-A9501CF82EF8}" dt="2022-05-14T17:40:47.823" v="892" actId="255"/>
          <ac:spMkLst>
            <pc:docMk/>
            <pc:sldMk cId="2340258300" sldId="1549"/>
            <ac:spMk id="2" creationId="{F08A2007-B9E6-48A8-9E5E-C98EDFD53C8F}"/>
          </ac:spMkLst>
        </pc:spChg>
        <pc:spChg chg="mod">
          <ac:chgData name="Ed Godfrey" userId="61aa7c48ee0e3db0" providerId="LiveId" clId="{40B60996-9D4D-416B-8C5F-A9501CF82EF8}" dt="2022-05-14T17:40:58.184" v="906" actId="20577"/>
          <ac:spMkLst>
            <pc:docMk/>
            <pc:sldMk cId="2340258300" sldId="1549"/>
            <ac:spMk id="3" creationId="{F6C638D0-C884-48CF-BE26-27EEF100FAF2}"/>
          </ac:spMkLst>
        </pc:spChg>
      </pc:sldChg>
      <pc:sldChg chg="add">
        <pc:chgData name="Ed Godfrey" userId="61aa7c48ee0e3db0" providerId="LiveId" clId="{40B60996-9D4D-416B-8C5F-A9501CF82EF8}" dt="2022-05-14T17:38:22.564" v="845"/>
        <pc:sldMkLst>
          <pc:docMk/>
          <pc:sldMk cId="1755709774" sldId="1550"/>
        </pc:sldMkLst>
      </pc:sldChg>
      <pc:sldChg chg="add">
        <pc:chgData name="Ed Godfrey" userId="61aa7c48ee0e3db0" providerId="LiveId" clId="{40B60996-9D4D-416B-8C5F-A9501CF82EF8}" dt="2022-05-14T17:41:21.491" v="907"/>
        <pc:sldMkLst>
          <pc:docMk/>
          <pc:sldMk cId="1982723859" sldId="155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15,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Chosen and Called of God</a:t>
            </a:r>
          </a:p>
          <a:p>
            <a:pPr algn="ctr"/>
            <a:r>
              <a:rPr lang="en-US" sz="2800" i="1" dirty="0"/>
              <a:t>2 Thessalonians 2:13-14</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32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32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0595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A working definition of “Love”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Times New Roman" panose="02020603050405020304" pitchFamily="18" charset="0"/>
              </a:rPr>
              <a:t>“a one-way, unconditional act of the will and motivation of the heart that seeks the highest good for another, regardless of the cost and all to the glory of God.”</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4062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John 4:10; 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10 In this is love, not that we loved God, but that He loved us and sent His Son to be the propitiation for our sins.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5EF69AB-D438-F1CE-1184-62A5878B2AEF}"/>
              </a:ext>
            </a:extLst>
          </p:cNvPr>
          <p:cNvSpPr txBox="1"/>
          <p:nvPr/>
        </p:nvSpPr>
        <p:spPr>
          <a:xfrm>
            <a:off x="281632" y="2776434"/>
            <a:ext cx="11590636" cy="64633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19 We love, because He first loved us</a:t>
            </a:r>
            <a:r>
              <a:rPr lang="en-US" sz="3600" dirty="0">
                <a:effectLst/>
                <a:latin typeface="Arial" panose="020B0604020202020204" pitchFamily="34" charset="0"/>
                <a:ea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01051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32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32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89559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Deuteronomy 7:6-7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algn="just"/>
            <a:r>
              <a:rPr lang="en-US" sz="3200" i="1" dirty="0"/>
              <a:t>6 For you are a holy people to the LORD your God; the LORD your God has </a:t>
            </a:r>
            <a:r>
              <a:rPr lang="en-US" sz="3200" i="1" u="sng" dirty="0"/>
              <a:t>chosen</a:t>
            </a:r>
            <a:r>
              <a:rPr lang="en-US" sz="3200" i="1" dirty="0"/>
              <a:t> you to be a people for His own possession out of all the peoples who are on the face of the earth. 7 The LORD did not set His </a:t>
            </a:r>
            <a:r>
              <a:rPr lang="en-US" sz="3200" i="1" u="sng" dirty="0"/>
              <a:t>love</a:t>
            </a:r>
            <a:r>
              <a:rPr lang="en-US" sz="3200" i="1" dirty="0"/>
              <a:t> on you nor </a:t>
            </a:r>
            <a:r>
              <a:rPr lang="en-US" sz="3200" i="1" u="sng" dirty="0"/>
              <a:t>choose</a:t>
            </a:r>
            <a:r>
              <a:rPr lang="en-US" sz="3200" i="1" dirty="0"/>
              <a:t> you because you were more in number than any of the peoples, for you were the fewest of all peoples…</a:t>
            </a:r>
            <a:endParaRPr lang="en-US" sz="3200" dirty="0"/>
          </a:p>
        </p:txBody>
      </p:sp>
    </p:spTree>
    <p:extLst>
      <p:ext uri="{BB962C8B-B14F-4D97-AF65-F5344CB8AC3E}">
        <p14:creationId xmlns:p14="http://schemas.microsoft.com/office/powerpoint/2010/main" val="28863299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Luke 15:10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Ephesians 1:4 - just as He </a:t>
            </a:r>
            <a:r>
              <a:rPr lang="en-US" sz="3200" b="1" i="1" u="sng" dirty="0">
                <a:effectLst/>
                <a:latin typeface="Calibri" panose="020F0502020204030204" pitchFamily="34" charset="0"/>
                <a:ea typeface="Times New Roman" panose="02020603050405020304" pitchFamily="18" charset="0"/>
              </a:rPr>
              <a:t>chose</a:t>
            </a:r>
            <a:r>
              <a:rPr lang="en-US" sz="3200" i="1" dirty="0">
                <a:effectLst/>
                <a:latin typeface="Calibri" panose="020F0502020204030204" pitchFamily="34" charset="0"/>
                <a:ea typeface="Times New Roman" panose="02020603050405020304" pitchFamily="18" charset="0"/>
              </a:rPr>
              <a:t> us in Him before the foundation of the world, that we would be holy and blameless before Him.</a:t>
            </a:r>
            <a:r>
              <a:rPr lang="en-US" sz="3200" dirty="0">
                <a:effectLst/>
                <a:latin typeface="Calibri" panose="020F050202020403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628CAAD-6960-CA31-2F5B-D32E6421F3FE}"/>
              </a:ext>
            </a:extLst>
          </p:cNvPr>
          <p:cNvSpPr txBox="1"/>
          <p:nvPr/>
        </p:nvSpPr>
        <p:spPr>
          <a:xfrm>
            <a:off x="271933" y="2695558"/>
            <a:ext cx="11590636" cy="2554545"/>
          </a:xfrm>
          <a:prstGeom prst="rect">
            <a:avLst/>
          </a:prstGeom>
          <a:noFill/>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rPr>
              <a:t>2 Timothy 1:9 - </a:t>
            </a:r>
            <a:r>
              <a:rPr lang="en-US" sz="3200" i="1" dirty="0">
                <a:effectLst/>
                <a:latin typeface="Calibri" panose="020F0502020204030204" pitchFamily="34" charset="0"/>
                <a:ea typeface="Calibri" panose="020F0502020204030204" pitchFamily="34" charset="0"/>
                <a:cs typeface="Calibri" panose="020F0502020204030204" pitchFamily="34" charset="0"/>
              </a:rPr>
              <a:t>[God] who has saved us and called us with a holy calling, not according to our works, but according to His own purpose and grace which was granted us in Christ Jesus from all eternity (literally, “before the ages)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6784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32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32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4282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200" b="1" cap="none" dirty="0">
                <a:solidFill>
                  <a:schemeClr val="accent5">
                    <a:lumMod val="60000"/>
                    <a:lumOff val="40000"/>
                  </a:schemeClr>
                </a:solidFill>
                <a:latin typeface="+mn-lt"/>
              </a:rPr>
              <a:t>The receivers </a:t>
            </a:r>
            <a:r>
              <a:rPr lang="en-US" sz="3200" b="1" cap="none" baseline="30000" dirty="0">
                <a:solidFill>
                  <a:schemeClr val="accent5">
                    <a:lumMod val="60000"/>
                    <a:lumOff val="40000"/>
                  </a:schemeClr>
                </a:solidFill>
                <a:latin typeface="+mn-lt"/>
              </a:rPr>
              <a:t>(2:13-17)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200329"/>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600" dirty="0">
                <a:effectLst/>
                <a:latin typeface="Calibri" panose="020F0502020204030204" pitchFamily="34" charset="0"/>
                <a:ea typeface="Calibri" panose="020F0502020204030204" pitchFamily="34" charset="0"/>
                <a:cs typeface="Calibri" panose="020F0502020204030204" pitchFamily="34" charset="0"/>
              </a:rPr>
              <a:t>The Chosen of God (13)</a:t>
            </a:r>
          </a:p>
          <a:p>
            <a:pPr marL="457200" marR="0" indent="-457200" algn="just">
              <a:spcBef>
                <a:spcPts val="0"/>
              </a:spcBef>
              <a:spcAft>
                <a:spcPts val="0"/>
              </a:spcAf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The Called of God (14)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1935002"/>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24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24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9515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8:29-30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29 For those whom He foreknew, He also predestined to become conformed to the image of His Son, so that He would be the firstborn among many brethren; 30 and these whom He predestined, He also </a:t>
            </a:r>
            <a:r>
              <a:rPr lang="en-US" sz="4000" b="1" i="1" u="sng" dirty="0">
                <a:effectLst/>
                <a:latin typeface="Calibri" panose="020F0502020204030204" pitchFamily="34" charset="0"/>
                <a:ea typeface="Times New Roman" panose="02020603050405020304" pitchFamily="18" charset="0"/>
              </a:rPr>
              <a:t>called</a:t>
            </a:r>
            <a:r>
              <a:rPr lang="en-US" sz="4000" i="1" dirty="0">
                <a:effectLst/>
                <a:latin typeface="Calibri" panose="020F0502020204030204" pitchFamily="34" charset="0"/>
                <a:ea typeface="Times New Roman" panose="02020603050405020304" pitchFamily="18" charset="0"/>
              </a:rPr>
              <a:t>; and these whom He </a:t>
            </a:r>
            <a:r>
              <a:rPr lang="en-US" sz="4000" b="1" i="1" u="sng" dirty="0">
                <a:effectLst/>
                <a:latin typeface="Calibri" panose="020F0502020204030204" pitchFamily="34" charset="0"/>
                <a:ea typeface="Times New Roman" panose="02020603050405020304" pitchFamily="18" charset="0"/>
              </a:rPr>
              <a:t>called</a:t>
            </a:r>
            <a:r>
              <a:rPr lang="en-US" sz="4000" i="1" dirty="0">
                <a:effectLst/>
                <a:latin typeface="Calibri" panose="020F0502020204030204" pitchFamily="34" charset="0"/>
                <a:ea typeface="Times New Roman" panose="02020603050405020304" pitchFamily="18" charset="0"/>
              </a:rPr>
              <a:t>, He also justified; and these whom He justified, He also glorified. </a:t>
            </a:r>
          </a:p>
        </p:txBody>
      </p:sp>
    </p:spTree>
    <p:extLst>
      <p:ext uri="{BB962C8B-B14F-4D97-AF65-F5344CB8AC3E}">
        <p14:creationId xmlns:p14="http://schemas.microsoft.com/office/powerpoint/2010/main" val="13823221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1:16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For I am not ashamed of the gospel, for it is the power of God for salvation to everyone who believes, to the Jew first and also to the Greek.</a:t>
            </a:r>
          </a:p>
        </p:txBody>
      </p:sp>
    </p:spTree>
    <p:extLst>
      <p:ext uri="{BB962C8B-B14F-4D97-AF65-F5344CB8AC3E}">
        <p14:creationId xmlns:p14="http://schemas.microsoft.com/office/powerpoint/2010/main" val="32063096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chosen you from the beginning for salvation through sanctification by the Spirit and faith in the truth. 14 It was for this He called you through our gospel, that you may gain the glory of our Lord Jesus Christ. 15 So then, brethren, stand firm and hold to the traditions which you were taught, whether by word of mouth or by letter from us. 16 Now may our Lord Jesus Christ Himself and God our Father, who has loved us and given us eternal comfort and good hope by grace, 17 comfort and strengthen your hearts in every good work and word.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32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32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7097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John 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Beloved, now we are children of God, and it has not appeared as yet what we will be. We know that when He appears, we will be like Him, because we will see Him just as He is.</a:t>
            </a:r>
            <a:r>
              <a:rPr lang="en-US" sz="3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600" i="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336672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3:20-21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For our citizenship is in heaven, from which also we eagerly wait for a Savior, the Lord Jesus Christ; 21 who will transform the body of our humble state into conformity with the body of His glory, by the exertion of the power that He has even to subject all things to Himself.</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5013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Peter 1:5-10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24671"/>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 Now for this very reason also, applying all diligence, in your faith supply moral excellence, and in your moral excellence, knowledge, 6 and in your knowledge, self-control, and in your self-control, perseverance, and in your perseverance, godliness, 7 and in your godliness, brotherly kindness, and in your brotherly kindness, love. 8 For if these qualities are yours and are increasing, they render you neither useless nor unfruitful in the true knowledge of our Lord Jesus Christ. 9 For he who lacks these qualities is blind or short-sighted, having forgotten his purification from his former sins. 10 Therefore, brethren, be all the more diligent to make certain about His </a:t>
            </a:r>
            <a:r>
              <a:rPr lang="en-US" sz="3200" i="1" u="sng" dirty="0">
                <a:effectLst/>
                <a:latin typeface="Calibri" panose="020F0502020204030204" pitchFamily="34" charset="0"/>
                <a:ea typeface="Calibri" panose="020F0502020204030204" pitchFamily="34" charset="0"/>
                <a:cs typeface="Calibri" panose="020F0502020204030204" pitchFamily="34" charset="0"/>
              </a:rPr>
              <a:t>calling</a:t>
            </a:r>
            <a:r>
              <a:rPr lang="en-US" sz="3200" i="1" dirty="0">
                <a:effectLst/>
                <a:latin typeface="Calibri" panose="020F0502020204030204" pitchFamily="34" charset="0"/>
                <a:ea typeface="Calibri" panose="020F0502020204030204" pitchFamily="34" charset="0"/>
                <a:cs typeface="Calibri" panose="020F0502020204030204" pitchFamily="34" charset="0"/>
              </a:rPr>
              <a:t> and </a:t>
            </a:r>
            <a:r>
              <a:rPr lang="en-US" sz="3200" i="1" u="sng" dirty="0">
                <a:effectLst/>
                <a:latin typeface="Calibri" panose="020F0502020204030204" pitchFamily="34" charset="0"/>
                <a:ea typeface="Calibri" panose="020F0502020204030204" pitchFamily="34" charset="0"/>
                <a:cs typeface="Calibri" panose="020F0502020204030204" pitchFamily="34" charset="0"/>
              </a:rPr>
              <a:t>choosing</a:t>
            </a:r>
            <a:r>
              <a:rPr lang="en-US" sz="3200" i="1" dirty="0">
                <a:effectLst/>
                <a:latin typeface="Calibri" panose="020F0502020204030204" pitchFamily="34" charset="0"/>
                <a:ea typeface="Calibri" panose="020F0502020204030204" pitchFamily="34" charset="0"/>
                <a:cs typeface="Calibri" panose="020F0502020204030204" pitchFamily="34" charset="0"/>
              </a:rPr>
              <a:t> you; for as long as you </a:t>
            </a:r>
            <a:r>
              <a:rPr lang="en-US" sz="3200" i="1" u="sng" dirty="0">
                <a:effectLst/>
                <a:latin typeface="Calibri" panose="020F0502020204030204" pitchFamily="34" charset="0"/>
                <a:ea typeface="Calibri" panose="020F0502020204030204" pitchFamily="34" charset="0"/>
                <a:cs typeface="Calibri" panose="020F0502020204030204" pitchFamily="34" charset="0"/>
              </a:rPr>
              <a:t>practice</a:t>
            </a:r>
            <a:r>
              <a:rPr lang="en-US" sz="3200" i="1" dirty="0">
                <a:effectLst/>
                <a:latin typeface="Calibri" panose="020F0502020204030204" pitchFamily="34" charset="0"/>
                <a:ea typeface="Calibri" panose="020F0502020204030204" pitchFamily="34" charset="0"/>
                <a:cs typeface="Calibri" panose="020F0502020204030204" pitchFamily="34" charset="0"/>
              </a:rPr>
              <a:t> these things, you will never stumble;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2583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May 15,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Chosen and Called of God</a:t>
            </a:r>
          </a:p>
          <a:p>
            <a:pPr algn="ctr"/>
            <a:r>
              <a:rPr lang="en-US" sz="2800" i="1" dirty="0"/>
              <a:t>2 Thessalonians 2:13-14</a:t>
            </a:r>
          </a:p>
        </p:txBody>
      </p:sp>
    </p:spTree>
    <p:extLst>
      <p:ext uri="{BB962C8B-B14F-4D97-AF65-F5344CB8AC3E}">
        <p14:creationId xmlns:p14="http://schemas.microsoft.com/office/powerpoint/2010/main" val="198272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 of 2 Thessalonians 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857250" marR="0" indent="-857250" algn="just">
              <a:spcBef>
                <a:spcPts val="0"/>
              </a:spcBef>
              <a:spcAft>
                <a:spcPts val="0"/>
              </a:spcAft>
              <a:buFont typeface="+mj-lt"/>
              <a:buAutoNum type="romanUcPeriod"/>
            </a:pPr>
            <a:r>
              <a:rPr lang="en-US" sz="3200" dirty="0"/>
              <a:t>The reality (1-2)</a:t>
            </a:r>
          </a:p>
          <a:p>
            <a:pPr marL="857250" marR="0" indent="-857250" algn="just">
              <a:spcBef>
                <a:spcPts val="0"/>
              </a:spcBef>
              <a:spcAft>
                <a:spcPts val="0"/>
              </a:spcAft>
              <a:buFont typeface="+mj-lt"/>
              <a:buAutoNum type="romanUcPeriod"/>
            </a:pPr>
            <a:r>
              <a:rPr lang="en-US" sz="3200" dirty="0">
                <a:effectLst/>
                <a:ea typeface="Calibri" panose="020F0502020204030204" pitchFamily="34" charset="0"/>
                <a:cs typeface="Times New Roman" panose="02020603050405020304" pitchFamily="18" charset="0"/>
              </a:rPr>
              <a:t>The rebellion (3-5)</a:t>
            </a:r>
          </a:p>
          <a:p>
            <a:pPr marL="857250" marR="0" indent="-857250" algn="just">
              <a:spcBef>
                <a:spcPts val="0"/>
              </a:spcBef>
              <a:spcAft>
                <a:spcPts val="0"/>
              </a:spcAft>
              <a:buFont typeface="+mj-lt"/>
              <a:buAutoNum type="romanUcPeriod"/>
            </a:pPr>
            <a:r>
              <a:rPr lang="en-US" sz="3200" dirty="0">
                <a:ea typeface="Calibri" panose="020F0502020204030204" pitchFamily="34" charset="0"/>
                <a:cs typeface="Times New Roman" panose="02020603050405020304" pitchFamily="18" charset="0"/>
              </a:rPr>
              <a:t>The restrainer (6-7)</a:t>
            </a:r>
          </a:p>
          <a:p>
            <a:pPr marL="857250" marR="0" indent="-857250" algn="just">
              <a:spcBef>
                <a:spcPts val="0"/>
              </a:spcBef>
              <a:spcAft>
                <a:spcPts val="0"/>
              </a:spcAft>
              <a:buFont typeface="+mj-lt"/>
              <a:buAutoNum type="romanUcPeriod"/>
            </a:pPr>
            <a:r>
              <a:rPr lang="en-US" sz="3200" dirty="0">
                <a:effectLst/>
                <a:ea typeface="Calibri" panose="020F0502020204030204" pitchFamily="34" charset="0"/>
                <a:cs typeface="Times New Roman" panose="02020603050405020304" pitchFamily="18" charset="0"/>
              </a:rPr>
              <a:t>The retribution (8-10a)</a:t>
            </a:r>
          </a:p>
          <a:p>
            <a:pPr marL="857250" marR="0" indent="-857250" algn="just">
              <a:spcBef>
                <a:spcPts val="0"/>
              </a:spcBef>
              <a:spcAft>
                <a:spcPts val="0"/>
              </a:spcAft>
              <a:buFont typeface="+mj-lt"/>
              <a:buAutoNum type="romanUcPeriod"/>
            </a:pPr>
            <a:r>
              <a:rPr lang="en-US" sz="3200" dirty="0">
                <a:ea typeface="Calibri" panose="020F0502020204030204" pitchFamily="34" charset="0"/>
                <a:cs typeface="Times New Roman" panose="02020603050405020304" pitchFamily="18" charset="0"/>
              </a:rPr>
              <a:t>The rejectors (10b-12)</a:t>
            </a:r>
          </a:p>
          <a:p>
            <a:pPr marL="857250" marR="0" indent="-857250" algn="just">
              <a:spcBef>
                <a:spcPts val="0"/>
              </a:spcBef>
              <a:spcAft>
                <a:spcPts val="0"/>
              </a:spcAft>
              <a:buFont typeface="+mj-lt"/>
              <a:buAutoNum type="romanUcPeriod"/>
            </a:pPr>
            <a:r>
              <a:rPr lang="en-US" sz="3200" dirty="0">
                <a:ea typeface="Calibri" panose="020F0502020204030204" pitchFamily="34" charset="0"/>
                <a:cs typeface="Times New Roman" panose="02020603050405020304" pitchFamily="18" charset="0"/>
              </a:rPr>
              <a:t>The receivers (13-17)</a:t>
            </a:r>
          </a:p>
        </p:txBody>
      </p:sp>
    </p:spTree>
    <p:extLst>
      <p:ext uri="{BB962C8B-B14F-4D97-AF65-F5344CB8AC3E}">
        <p14:creationId xmlns:p14="http://schemas.microsoft.com/office/powerpoint/2010/main" val="2181625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250"/>
                            </p:stCondLst>
                            <p:childTnLst>
                              <p:par>
                                <p:cTn id="17" presetID="10" presetClass="entr" presetSubtype="0" fill="hold"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8500"/>
                            </p:stCondLst>
                            <p:childTnLst>
                              <p:par>
                                <p:cTn id="21" presetID="10" presetClass="entr" presetSubtype="0" fill="hold"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10750"/>
                            </p:stCondLst>
                            <p:childTnLst>
                              <p:par>
                                <p:cTn id="25" presetID="10" presetClass="entr" presetSubtype="0" fill="hold" nodeType="afterEffect">
                                  <p:stCondLst>
                                    <p:cond delay="5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200" b="1" cap="none" dirty="0">
                <a:solidFill>
                  <a:schemeClr val="accent5">
                    <a:lumMod val="60000"/>
                    <a:lumOff val="40000"/>
                  </a:schemeClr>
                </a:solidFill>
                <a:latin typeface="+mn-lt"/>
              </a:rPr>
              <a:t>The receivers </a:t>
            </a:r>
            <a:r>
              <a:rPr lang="en-US" sz="3200" b="1" cap="none" baseline="30000" dirty="0">
                <a:solidFill>
                  <a:schemeClr val="accent5">
                    <a:lumMod val="60000"/>
                    <a:lumOff val="40000"/>
                  </a:schemeClr>
                </a:solidFill>
                <a:latin typeface="+mn-lt"/>
              </a:rPr>
              <a:t>(2:13-17)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44377"/>
            <a:ext cx="11590636" cy="1200329"/>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600" dirty="0">
                <a:effectLst/>
                <a:latin typeface="Calibri" panose="020F0502020204030204" pitchFamily="34" charset="0"/>
                <a:ea typeface="Calibri" panose="020F0502020204030204" pitchFamily="34" charset="0"/>
                <a:cs typeface="Calibri" panose="020F0502020204030204" pitchFamily="34" charset="0"/>
              </a:rPr>
              <a:t>The Chosen of God (13)</a:t>
            </a:r>
          </a:p>
          <a:p>
            <a:pPr marL="457200" marR="0" indent="-457200" algn="just">
              <a:spcBef>
                <a:spcPts val="0"/>
              </a:spcBef>
              <a:spcAft>
                <a:spcPts val="0"/>
              </a:spcAft>
              <a:buAutoNum type="alphaUcPeriod"/>
            </a:pPr>
            <a:r>
              <a:rPr lang="en-US" sz="3600" dirty="0">
                <a:latin typeface="Calibri" panose="020F0502020204030204" pitchFamily="34" charset="0"/>
                <a:ea typeface="Calibri" panose="020F0502020204030204" pitchFamily="34" charset="0"/>
                <a:cs typeface="Calibri" panose="020F0502020204030204" pitchFamily="34" charset="0"/>
              </a:rPr>
              <a:t>The Called of God (14)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1935002"/>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13 But we should always give thanks to God for you, brethren beloved by the Lord, because God has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chosen</a:t>
            </a:r>
            <a:r>
              <a:rPr lang="en-US" sz="2400" i="1" dirty="0">
                <a:effectLst/>
                <a:latin typeface="Calibri" panose="020F0502020204030204" pitchFamily="34" charset="0"/>
                <a:ea typeface="Calibri" panose="020F0502020204030204" pitchFamily="34" charset="0"/>
                <a:cs typeface="Calibri" panose="020F0502020204030204" pitchFamily="34" charset="0"/>
              </a:rPr>
              <a:t> you from the beginning for salvation through sanctification by the Spirit and faith in the truth. 14 It was for this 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called</a:t>
            </a:r>
            <a:r>
              <a:rPr lang="en-US" sz="2400" i="1" dirty="0">
                <a:effectLst/>
                <a:latin typeface="Calibri" panose="020F0502020204030204" pitchFamily="34" charset="0"/>
                <a:ea typeface="Calibri" panose="020F0502020204030204" pitchFamily="34" charset="0"/>
                <a:cs typeface="Calibri" panose="020F0502020204030204" pitchFamily="34" charset="0"/>
              </a:rPr>
              <a:t> you through our gospel, that you may gain the glory of our Lord Jesus Christ.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1:2-3;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1:2 We </a:t>
            </a:r>
            <a:r>
              <a:rPr lang="en-US" sz="3200" b="1" i="1" u="sng" dirty="0">
                <a:effectLst/>
                <a:latin typeface="Calibri" panose="020F0502020204030204" pitchFamily="34" charset="0"/>
                <a:ea typeface="Times New Roman" panose="02020603050405020304" pitchFamily="18" charset="0"/>
              </a:rPr>
              <a:t>give</a:t>
            </a:r>
            <a:r>
              <a:rPr lang="en-US" sz="3200" i="1" dirty="0">
                <a:effectLst/>
                <a:latin typeface="Calibri" panose="020F0502020204030204" pitchFamily="34" charset="0"/>
                <a:ea typeface="Times New Roman" panose="02020603050405020304" pitchFamily="18" charset="0"/>
              </a:rPr>
              <a:t> </a:t>
            </a:r>
            <a:r>
              <a:rPr lang="en-US" sz="3200" b="1" i="1" u="sng" dirty="0">
                <a:effectLst/>
                <a:latin typeface="Calibri" panose="020F0502020204030204" pitchFamily="34" charset="0"/>
                <a:ea typeface="Times New Roman" panose="02020603050405020304" pitchFamily="18" charset="0"/>
              </a:rPr>
              <a:t>thanks</a:t>
            </a:r>
            <a:r>
              <a:rPr lang="en-US" sz="3200" i="1" dirty="0">
                <a:effectLst/>
                <a:latin typeface="Calibri" panose="020F0502020204030204" pitchFamily="34" charset="0"/>
                <a:ea typeface="Times New Roman" panose="02020603050405020304" pitchFamily="18" charset="0"/>
              </a:rPr>
              <a:t> to God always for all of you, making mention of you in our prayers; 3 constantly bearing in mind your work of faith and labor of love and steadfastness of hope in our Lord Jesus Christ in the presence of our God and Father</a:t>
            </a:r>
          </a:p>
        </p:txBody>
      </p:sp>
      <p:sp>
        <p:nvSpPr>
          <p:cNvPr id="4" name="TextBox 3">
            <a:extLst>
              <a:ext uri="{FF2B5EF4-FFF2-40B4-BE49-F238E27FC236}">
                <a16:creationId xmlns:a16="http://schemas.microsoft.com/office/drawing/2014/main" id="{71C3FE62-7A79-AC27-6E64-2731F6286C6B}"/>
              </a:ext>
            </a:extLst>
          </p:cNvPr>
          <p:cNvSpPr txBox="1"/>
          <p:nvPr/>
        </p:nvSpPr>
        <p:spPr>
          <a:xfrm>
            <a:off x="291157" y="32526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2:13 For this reason we also constantly </a:t>
            </a:r>
            <a:r>
              <a:rPr lang="en-US" sz="3200" b="1" i="1" u="sng" dirty="0">
                <a:effectLst/>
                <a:latin typeface="Calibri" panose="020F0502020204030204" pitchFamily="34" charset="0"/>
                <a:ea typeface="Times New Roman" panose="02020603050405020304" pitchFamily="18" charset="0"/>
              </a:rPr>
              <a:t>thank</a:t>
            </a:r>
            <a:r>
              <a:rPr lang="en-US" sz="3200" i="1" dirty="0">
                <a:effectLst/>
                <a:latin typeface="Calibri" panose="020F0502020204030204" pitchFamily="34" charset="0"/>
                <a:ea typeface="Times New Roman" panose="02020603050405020304" pitchFamily="18" charset="0"/>
              </a:rPr>
              <a:t> God that when you received the word of God which you heard from us, you accepted it not as the word of men, but for what it really is, the word of God, which also performs its work in you who believe.</a:t>
            </a:r>
          </a:p>
        </p:txBody>
      </p:sp>
    </p:spTree>
    <p:extLst>
      <p:ext uri="{BB962C8B-B14F-4D97-AF65-F5344CB8AC3E}">
        <p14:creationId xmlns:p14="http://schemas.microsoft.com/office/powerpoint/2010/main" val="25813394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Thessalonians 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For what </a:t>
            </a:r>
            <a:r>
              <a:rPr lang="en-US" sz="3600" b="1" i="1" u="sng" dirty="0">
                <a:effectLst/>
                <a:latin typeface="Calibri" panose="020F0502020204030204" pitchFamily="34" charset="0"/>
                <a:ea typeface="Times New Roman" panose="02020603050405020304" pitchFamily="18" charset="0"/>
              </a:rPr>
              <a:t>thanks</a:t>
            </a:r>
            <a:r>
              <a:rPr lang="en-US" sz="3600" i="1" dirty="0">
                <a:effectLst/>
                <a:latin typeface="Calibri" panose="020F0502020204030204" pitchFamily="34" charset="0"/>
                <a:ea typeface="Times New Roman" panose="02020603050405020304" pitchFamily="18" charset="0"/>
              </a:rPr>
              <a:t> can we render to God for you in return for all the joy with which we rejoice before our God on your account…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80513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3 We ought always to </a:t>
            </a:r>
            <a:r>
              <a:rPr lang="en-US" sz="3200" b="1" i="1" u="sng" dirty="0">
                <a:effectLst/>
                <a:latin typeface="Calibri" panose="020F0502020204030204" pitchFamily="34" charset="0"/>
                <a:ea typeface="Times New Roman" panose="02020603050405020304" pitchFamily="18" charset="0"/>
              </a:rPr>
              <a:t>give</a:t>
            </a:r>
            <a:r>
              <a:rPr lang="en-US" sz="3200" i="1" dirty="0">
                <a:effectLst/>
                <a:latin typeface="Calibri" panose="020F0502020204030204" pitchFamily="34" charset="0"/>
                <a:ea typeface="Times New Roman" panose="02020603050405020304" pitchFamily="18" charset="0"/>
              </a:rPr>
              <a:t> </a:t>
            </a:r>
            <a:r>
              <a:rPr lang="en-US" sz="3200" b="1" i="1" u="sng" dirty="0">
                <a:effectLst/>
                <a:latin typeface="Calibri" panose="020F0502020204030204" pitchFamily="34" charset="0"/>
                <a:ea typeface="Times New Roman" panose="02020603050405020304" pitchFamily="18" charset="0"/>
              </a:rPr>
              <a:t>thanks</a:t>
            </a:r>
            <a:r>
              <a:rPr lang="en-US" sz="3200" i="1" dirty="0">
                <a:effectLst/>
                <a:latin typeface="Calibri" panose="020F0502020204030204" pitchFamily="34" charset="0"/>
                <a:ea typeface="Times New Roman" panose="02020603050405020304" pitchFamily="18" charset="0"/>
              </a:rPr>
              <a:t> to God for you, brethren, as is only fitting, because your faith is greatly enlarged, and the love of each one of you toward one another grows ever greater; 4 therefore, we ourselves speak proudly of you among the churches of God for your perseverance and faith in the midst of all your persecutions and afflictions which you endure</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4675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13 But we should always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give</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thanks</a:t>
            </a:r>
            <a:r>
              <a:rPr lang="en-US" sz="3200" i="1" dirty="0">
                <a:effectLst/>
                <a:latin typeface="Calibri" panose="020F0502020204030204" pitchFamily="34" charset="0"/>
                <a:ea typeface="Calibri" panose="020F0502020204030204" pitchFamily="34" charset="0"/>
                <a:cs typeface="Calibri" panose="020F0502020204030204" pitchFamily="34" charset="0"/>
              </a:rPr>
              <a:t> to God for you, brethren beloved by the Lord, because God has chosen you from the beginning for salvation through sanctification by the Spirit and faith in the truth.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4081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Luke 15:10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“…there is joy in the presence of the angels of God over one sinner who repents.”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3021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15216</TotalTime>
  <Words>1505</Words>
  <Application>Microsoft Office PowerPoint</Application>
  <PresentationFormat>Widescreen</PresentationFormat>
  <Paragraphs>62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304</cp:revision>
  <cp:lastPrinted>2020-05-22T15:03:41Z</cp:lastPrinted>
  <dcterms:created xsi:type="dcterms:W3CDTF">2019-06-22T19:37:39Z</dcterms:created>
  <dcterms:modified xsi:type="dcterms:W3CDTF">2022-05-14T17:41:39Z</dcterms:modified>
</cp:coreProperties>
</file>